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7562850" cy="10688638"/>
  <p:notesSz cx="7099300" cy="10234613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044"/>
    <a:srgbClr val="7F7F7F"/>
    <a:srgbClr val="5F5F5F"/>
    <a:srgbClr val="DD5406"/>
    <a:srgbClr val="F36522"/>
    <a:srgbClr val="000000"/>
    <a:srgbClr val="EE105A"/>
    <a:srgbClr val="808080"/>
    <a:srgbClr val="DDDDD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130" d="100"/>
          <a:sy n="130" d="100"/>
        </p:scale>
        <p:origin x="-930" y="1512"/>
      </p:cViewPr>
      <p:guideLst>
        <p:guide orient="horz" pos="3366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842" cy="512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4" tIns="47212" rIns="94424" bIns="47212" numCol="1" anchor="t" anchorCtr="0" compatLnSpc="1">
            <a:prstTxWarp prst="textNoShape">
              <a:avLst/>
            </a:prstTxWarp>
          </a:bodyPr>
          <a:lstStyle>
            <a:lvl1pPr defTabSz="472453" eaLnBrk="0" hangingPunct="0">
              <a:defRPr sz="1200"/>
            </a:lvl1pPr>
          </a:lstStyle>
          <a:p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324" y="0"/>
            <a:ext cx="3076842" cy="512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4" tIns="47212" rIns="94424" bIns="47212" numCol="1" anchor="t" anchorCtr="0" compatLnSpc="1">
            <a:prstTxWarp prst="textNoShape">
              <a:avLst/>
            </a:prstTxWarp>
          </a:bodyPr>
          <a:lstStyle>
            <a:lvl1pPr algn="r" defTabSz="472453" eaLnBrk="0" hangingPunct="0">
              <a:defRPr sz="1200"/>
            </a:lvl1pPr>
          </a:lstStyle>
          <a:p>
            <a:fld id="{8FF296C4-5673-4209-9160-CB3691EF4C5F}" type="datetime1">
              <a:rPr lang="fr-FR"/>
              <a:pPr/>
              <a:t>31/05/2016</a:t>
            </a:fld>
            <a:endParaRPr lang="fr-FR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810"/>
            <a:ext cx="3076842" cy="512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4" tIns="47212" rIns="94424" bIns="47212" numCol="1" anchor="b" anchorCtr="0" compatLnSpc="1">
            <a:prstTxWarp prst="textNoShape">
              <a:avLst/>
            </a:prstTxWarp>
          </a:bodyPr>
          <a:lstStyle>
            <a:lvl1pPr defTabSz="472453" eaLnBrk="0" hangingPunct="0">
              <a:defRPr sz="1200"/>
            </a:lvl1pPr>
          </a:lstStyle>
          <a:p>
            <a:endParaRPr 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324" y="9720810"/>
            <a:ext cx="3076842" cy="512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4" tIns="47212" rIns="94424" bIns="47212" numCol="1" anchor="b" anchorCtr="0" compatLnSpc="1">
            <a:prstTxWarp prst="textNoShape">
              <a:avLst/>
            </a:prstTxWarp>
          </a:bodyPr>
          <a:lstStyle>
            <a:lvl1pPr algn="r" defTabSz="472453" eaLnBrk="0" hangingPunct="0">
              <a:defRPr sz="1200"/>
            </a:lvl1pPr>
          </a:lstStyle>
          <a:p>
            <a:fld id="{0D8BFC18-A55C-4459-A3C6-5E7C9A17885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7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30631D-1F2F-41E8-9E08-12F653DC8FD1}" type="datetime1">
              <a:rPr lang="fr-FR"/>
              <a:pPr/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B82AD-AAFB-4078-8CC7-D3E4265F35D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7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7D746C-CA85-4F8F-8514-2515EBC27E23}" type="datetime1">
              <a:rPr lang="fr-FR"/>
              <a:pPr/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80D7F-C734-4221-BD3F-007544A8837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49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81C730-D7D2-45ED-AFF2-DF0BDCB6F8FC}" type="datetime1">
              <a:rPr lang="fr-FR"/>
              <a:pPr/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CA327-EA46-412B-BE63-53457E0DF7D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79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C75388-3596-4F2B-96FC-3901F8421A32}" type="datetime1">
              <a:rPr lang="fr-FR"/>
              <a:pPr/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0E460-8D4F-4452-9065-DC477FAC997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1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2F5FC3-30A5-413B-9D3E-80011FDF6BC5}" type="datetime1">
              <a:rPr lang="fr-FR"/>
              <a:pPr/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2120B-FA40-4D90-A5A3-724D566C1E1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6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E2CB0A-C6C6-463A-934A-CFFF5E908149}" type="datetime1">
              <a:rPr lang="fr-FR"/>
              <a:pPr/>
              <a:t>31/05/2016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29259-61A2-477F-9F80-6E793192494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79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B45FD0-BCB1-4ABC-AA06-791F4C91630F}" type="datetime1">
              <a:rPr lang="fr-FR"/>
              <a:pPr/>
              <a:t>31/05/2016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5A391-F565-48FD-ABE6-AB17AD344E2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024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B06E93-80F5-460A-BC83-A24A94EF2138}" type="datetime1">
              <a:rPr lang="fr-FR"/>
              <a:pPr/>
              <a:t>31/05/2016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AF240-DA2A-4444-8CBE-DCA6B86D14E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49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9D8726-4FC1-469F-B77C-713013C8D9B4}" type="datetime1">
              <a:rPr lang="fr-FR"/>
              <a:pPr/>
              <a:t>31/05/2016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8C5F6-8177-4620-961A-94D1D7BDC4E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050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402800-8744-4D1A-A4F5-E95FB2778414}" type="datetime1">
              <a:rPr lang="fr-FR"/>
              <a:pPr/>
              <a:t>31/05/2016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F225C-75F2-4770-8A6D-A8C330E6561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67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41C45E-F006-474B-BEAA-2DD186E2C1FD}" type="datetime1">
              <a:rPr lang="fr-FR"/>
              <a:pPr/>
              <a:t>31/05/2016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92774-A352-4937-A739-A073E92A7E7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58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72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77825" y="2493963"/>
            <a:ext cx="6807200" cy="705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825" y="9906000"/>
            <a:ext cx="17653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E039C68E-32DA-41A8-B311-D884C4CCBEF2}" type="datetime1">
              <a:rPr lang="fr-FR"/>
              <a:pPr/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4450" y="9906000"/>
            <a:ext cx="239395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9725" y="9906000"/>
            <a:ext cx="17653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755F6E7-4A24-4AAD-B18E-6C4DEA1AA1EB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50850" y="1566863"/>
            <a:ext cx="671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fr-FR" b="1">
                <a:solidFill>
                  <a:schemeClr val="bg1"/>
                </a:solidFill>
                <a:latin typeface="Arial Narrow" pitchFamily="34" charset="0"/>
              </a:rPr>
              <a:t>CRECY LA CHAPELLE </a:t>
            </a:r>
            <a:r>
              <a:rPr lang="fr-FR" b="1">
                <a:solidFill>
                  <a:schemeClr val="bg1"/>
                </a:solidFill>
                <a:latin typeface="Arial Narrow" pitchFamily="34" charset="0"/>
                <a:sym typeface="Wingdings 3" pitchFamily="18" charset="2"/>
              </a:rPr>
              <a:t>  </a:t>
            </a:r>
            <a:r>
              <a:rPr lang="fr-FR" b="1">
                <a:solidFill>
                  <a:schemeClr val="bg1"/>
                </a:solidFill>
                <a:latin typeface="Arial Narrow" pitchFamily="34" charset="0"/>
              </a:rPr>
              <a:t>ESBLY</a:t>
            </a:r>
            <a:endParaRPr lang="fr-FR" b="1">
              <a:latin typeface="Arial Narrow" pitchFamily="34" charset="0"/>
            </a:endParaRPr>
          </a:p>
        </p:txBody>
      </p:sp>
      <p:sp>
        <p:nvSpPr>
          <p:cNvPr id="13601" name="Rectangle 289"/>
          <p:cNvSpPr>
            <a:spLocks noChangeArrowheads="1"/>
          </p:cNvSpPr>
          <p:nvPr/>
        </p:nvSpPr>
        <p:spPr bwMode="auto">
          <a:xfrm>
            <a:off x="2282825" y="4170363"/>
            <a:ext cx="584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/>
          </a:p>
        </p:txBody>
      </p:sp>
      <p:pic>
        <p:nvPicPr>
          <p:cNvPr id="13982" name="Picture 6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2244725"/>
            <a:ext cx="577850" cy="56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83" name="Picture 671"/>
          <p:cNvPicPr>
            <a:picLocks noChangeAspect="1" noChangeArrowheads="1"/>
          </p:cNvPicPr>
          <p:nvPr/>
        </p:nvPicPr>
        <p:blipFill>
          <a:blip r:embed="rId3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0"/>
            <a:ext cx="75247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023" name="Text Box 711"/>
          <p:cNvSpPr txBox="1">
            <a:spLocks noChangeArrowheads="1"/>
          </p:cNvSpPr>
          <p:nvPr/>
        </p:nvSpPr>
        <p:spPr bwMode="auto">
          <a:xfrm>
            <a:off x="444538" y="3478426"/>
            <a:ext cx="6711873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fr-FR" sz="1800" dirty="0">
                <a:solidFill>
                  <a:srgbClr val="7F7F7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 raison </a:t>
            </a:r>
            <a:r>
              <a:rPr lang="fr-FR" sz="1800" dirty="0" smtClean="0">
                <a:solidFill>
                  <a:srgbClr val="7F7F7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d’un mouvement social, </a:t>
            </a:r>
            <a:r>
              <a:rPr lang="fr-FR" sz="1800" dirty="0">
                <a:solidFill>
                  <a:srgbClr val="7F7F7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circulation du  </a:t>
            </a:r>
            <a:r>
              <a:rPr lang="fr-FR" sz="1800" dirty="0" smtClean="0">
                <a:solidFill>
                  <a:srgbClr val="7F7F7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        sera légèrement perturbée la journée du </a:t>
            </a:r>
            <a:r>
              <a:rPr lang="fr-FR" sz="1800" b="1" dirty="0" smtClean="0">
                <a:solidFill>
                  <a:srgbClr val="7F7F7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mardi 31 mai 2016.</a:t>
            </a:r>
          </a:p>
          <a:p>
            <a:endParaRPr lang="fr-FR" sz="1800" b="1" dirty="0">
              <a:solidFill>
                <a:srgbClr val="7F7F7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800" b="1" dirty="0">
                <a:solidFill>
                  <a:srgbClr val="CB004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 04h30 à </a:t>
            </a:r>
            <a:r>
              <a:rPr lang="fr-FR" sz="1800" b="1" dirty="0" smtClean="0">
                <a:solidFill>
                  <a:srgbClr val="CB004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19h00</a:t>
            </a:r>
            <a:r>
              <a:rPr lang="fr-FR" sz="1800" b="1" dirty="0">
                <a:solidFill>
                  <a:srgbClr val="CB004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fr-FR" sz="1800" b="1" dirty="0" smtClean="0">
                <a:solidFill>
                  <a:srgbClr val="7F7F7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 service sera normal,</a:t>
            </a:r>
            <a:endParaRPr lang="fr-FR" sz="1800" b="1" dirty="0">
              <a:solidFill>
                <a:srgbClr val="7F7F7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800" b="1" dirty="0">
              <a:solidFill>
                <a:srgbClr val="CB004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800" b="1" dirty="0" smtClean="0">
                <a:solidFill>
                  <a:srgbClr val="CB004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 19h00 à 21h00</a:t>
            </a:r>
            <a:r>
              <a:rPr lang="fr-FR" sz="1800" b="1" dirty="0" smtClean="0">
                <a:solidFill>
                  <a:srgbClr val="7F7F7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fr-FR" sz="1800" b="1" dirty="0">
                <a:solidFill>
                  <a:srgbClr val="7F7F7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fréquence sera de 15 minutes</a:t>
            </a:r>
            <a:r>
              <a:rPr lang="fr-FR" sz="1800" b="1" dirty="0" smtClean="0">
                <a:solidFill>
                  <a:srgbClr val="7F7F7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endParaRPr lang="fr-FR" sz="1800" b="1" dirty="0">
              <a:solidFill>
                <a:srgbClr val="7F7F7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800" b="1" dirty="0">
                <a:solidFill>
                  <a:srgbClr val="CB004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 </a:t>
            </a:r>
            <a:r>
              <a:rPr lang="fr-FR" sz="1800" b="1" dirty="0" smtClean="0">
                <a:solidFill>
                  <a:srgbClr val="CB004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21h00 </a:t>
            </a:r>
            <a:r>
              <a:rPr lang="fr-FR" sz="1800" b="1" dirty="0">
                <a:solidFill>
                  <a:srgbClr val="CB004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à la fin de </a:t>
            </a:r>
            <a:r>
              <a:rPr lang="fr-FR" sz="1800" b="1" dirty="0" smtClean="0">
                <a:solidFill>
                  <a:srgbClr val="CB004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service</a:t>
            </a:r>
            <a:r>
              <a:rPr lang="fr-FR" sz="1800" b="1" dirty="0" smtClean="0">
                <a:solidFill>
                  <a:srgbClr val="7F7F7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des </a:t>
            </a:r>
            <a:r>
              <a:rPr lang="fr-FR" sz="1800" b="1" smtClean="0">
                <a:solidFill>
                  <a:srgbClr val="7F7F7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bus de substitution </a:t>
            </a:r>
            <a:r>
              <a:rPr lang="fr-FR" sz="1800" b="1" dirty="0" smtClean="0">
                <a:solidFill>
                  <a:srgbClr val="7F7F7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seront mis en place toutes les 15 minutes.</a:t>
            </a:r>
            <a:endParaRPr lang="fr-FR" sz="1800" b="1" dirty="0">
              <a:solidFill>
                <a:srgbClr val="7F7F7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800" b="1" u="sng" dirty="0">
              <a:solidFill>
                <a:srgbClr val="7F7F7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55600" y="1625383"/>
            <a:ext cx="671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fr-FR" b="1" dirty="0">
                <a:solidFill>
                  <a:schemeClr val="bg1"/>
                </a:solidFill>
                <a:latin typeface="Segoe UI" pitchFamily="34" charset="0"/>
              </a:rPr>
              <a:t>BONDY </a:t>
            </a:r>
            <a:r>
              <a:rPr lang="fr-FR" b="1" dirty="0">
                <a:solidFill>
                  <a:schemeClr val="bg1"/>
                </a:solidFill>
                <a:latin typeface="Segoe UI" pitchFamily="34" charset="0"/>
                <a:sym typeface="Wingdings 3" pitchFamily="18" charset="2"/>
              </a:rPr>
              <a:t>  AULNAY SOUS BO</a:t>
            </a:r>
            <a:r>
              <a:rPr lang="fr-FR" b="1" dirty="0">
                <a:solidFill>
                  <a:schemeClr val="bg1"/>
                </a:solidFill>
                <a:sym typeface="Wingdings 3" pitchFamily="18" charset="2"/>
              </a:rPr>
              <a:t>I</a:t>
            </a:r>
            <a:r>
              <a:rPr lang="fr-FR" b="1" dirty="0">
                <a:solidFill>
                  <a:schemeClr val="bg1"/>
                </a:solidFill>
                <a:latin typeface="Segoe UI" pitchFamily="34" charset="0"/>
                <a:sym typeface="Wingdings 3" pitchFamily="18" charset="2"/>
              </a:rPr>
              <a:t>S</a:t>
            </a:r>
            <a:endParaRPr lang="fr-FR" b="1" dirty="0">
              <a:latin typeface="Segoe UI" pitchFamily="34" charset="0"/>
              <a:sym typeface="Wingdings 3" pitchFamily="18" charset="2"/>
            </a:endParaRPr>
          </a:p>
        </p:txBody>
      </p:sp>
      <p:pic>
        <p:nvPicPr>
          <p:cNvPr id="14" name="Picture 66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743" y="794455"/>
            <a:ext cx="1120889" cy="53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6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292" y="3544895"/>
            <a:ext cx="485463" cy="23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6"/>
          <p:cNvSpPr txBox="1">
            <a:spLocks noChangeArrowheads="1"/>
          </p:cNvSpPr>
          <p:nvPr/>
        </p:nvSpPr>
        <p:spPr bwMode="auto">
          <a:xfrm>
            <a:off x="450849" y="2343428"/>
            <a:ext cx="58255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eaLnBrk="1" hangingPunct="1"/>
            <a:r>
              <a:rPr lang="fr-FR" altLang="fr-FR" sz="1800" b="1" dirty="0" smtClean="0">
                <a:solidFill>
                  <a:srgbClr val="CB0044"/>
                </a:solidFill>
                <a:latin typeface="Segoe UI" pitchFamily="34" charset="0"/>
              </a:rPr>
              <a:t>PRÉVISION DE TRAFIC POUR LE </a:t>
            </a:r>
            <a:r>
              <a:rPr lang="fr-FR" altLang="fr-FR" b="1" dirty="0" smtClean="0">
                <a:solidFill>
                  <a:srgbClr val="CB0044"/>
                </a:solidFill>
                <a:latin typeface="Segoe UI" pitchFamily="34" charset="0"/>
              </a:rPr>
              <a:t>MARDI 31</a:t>
            </a:r>
            <a:r>
              <a:rPr lang="fr-FR" altLang="fr-FR" sz="1800" b="1" dirty="0" smtClean="0">
                <a:solidFill>
                  <a:srgbClr val="CB0044"/>
                </a:solidFill>
                <a:latin typeface="Segoe UI" pitchFamily="34" charset="0"/>
              </a:rPr>
              <a:t> MAI 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614" y="9919411"/>
            <a:ext cx="6785237" cy="76922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83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SNCF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Francine DERIU</dc:creator>
  <cp:lastModifiedBy>laettia Merlan </cp:lastModifiedBy>
  <cp:revision>140</cp:revision>
  <cp:lastPrinted>2016-05-20T13:30:41Z</cp:lastPrinted>
  <dcterms:created xsi:type="dcterms:W3CDTF">2012-09-10T07:19:27Z</dcterms:created>
  <dcterms:modified xsi:type="dcterms:W3CDTF">2016-05-31T10:33:02Z</dcterms:modified>
</cp:coreProperties>
</file>