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7562850" cy="10688638"/>
  <p:notesSz cx="29819600" cy="423418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0044"/>
    <a:srgbClr val="EE105A"/>
    <a:srgbClr val="F36522"/>
    <a:srgbClr val="DDDDDF"/>
    <a:srgbClr val="808080"/>
    <a:srgbClr val="5F5F5F"/>
    <a:srgbClr val="FF3300"/>
    <a:srgbClr val="B2B2B2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75" autoAdjust="0"/>
  </p:normalViewPr>
  <p:slideViewPr>
    <p:cSldViewPr snapToGrid="0" snapToObjects="1">
      <p:cViewPr>
        <p:scale>
          <a:sx n="120" d="100"/>
          <a:sy n="120" d="100"/>
        </p:scale>
        <p:origin x="-1422" y="1134"/>
      </p:cViewPr>
      <p:guideLst>
        <p:guide orient="horz" pos="3366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2923837" cy="2120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3087" tIns="196544" rIns="393087" bIns="196544" numCol="1" anchor="t" anchorCtr="0" compatLnSpc="1">
            <a:prstTxWarp prst="textNoShape">
              <a:avLst/>
            </a:prstTxWarp>
          </a:bodyPr>
          <a:lstStyle>
            <a:lvl1pPr defTabSz="1966822" eaLnBrk="0" hangingPunct="0">
              <a:defRPr sz="5000"/>
            </a:lvl1pPr>
          </a:lstStyle>
          <a:p>
            <a:endParaRPr lang="fr-FR" altLang="fr-F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6891000" y="0"/>
            <a:ext cx="12923837" cy="2120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3087" tIns="196544" rIns="393087" bIns="196544" numCol="1" anchor="t" anchorCtr="0" compatLnSpc="1">
            <a:prstTxWarp prst="textNoShape">
              <a:avLst/>
            </a:prstTxWarp>
          </a:bodyPr>
          <a:lstStyle>
            <a:lvl1pPr algn="r" defTabSz="1966822" eaLnBrk="0" hangingPunct="0">
              <a:defRPr sz="5000"/>
            </a:lvl1pPr>
          </a:lstStyle>
          <a:p>
            <a:fld id="{E9BEE944-52CC-42D6-8C74-35E6721F7EB8}" type="datetime1">
              <a:rPr lang="fr-FR" altLang="fr-FR"/>
              <a:pPr/>
              <a:t>28/04/2017</a:t>
            </a:fld>
            <a:endParaRPr lang="fr-FR" altLang="fr-FR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0216136"/>
            <a:ext cx="12923837" cy="2120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3087" tIns="196544" rIns="393087" bIns="196544" numCol="1" anchor="b" anchorCtr="0" compatLnSpc="1">
            <a:prstTxWarp prst="textNoShape">
              <a:avLst/>
            </a:prstTxWarp>
          </a:bodyPr>
          <a:lstStyle>
            <a:lvl1pPr defTabSz="1966822" eaLnBrk="0" hangingPunct="0">
              <a:defRPr sz="5000"/>
            </a:lvl1pPr>
          </a:lstStyle>
          <a:p>
            <a:endParaRPr lang="fr-FR" altLang="fr-FR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6891000" y="40216136"/>
            <a:ext cx="12923837" cy="2120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3087" tIns="196544" rIns="393087" bIns="196544" numCol="1" anchor="b" anchorCtr="0" compatLnSpc="1">
            <a:prstTxWarp prst="textNoShape">
              <a:avLst/>
            </a:prstTxWarp>
          </a:bodyPr>
          <a:lstStyle>
            <a:lvl1pPr algn="r" defTabSz="1966822" eaLnBrk="0" hangingPunct="0">
              <a:defRPr sz="5000"/>
            </a:lvl1pPr>
          </a:lstStyle>
          <a:p>
            <a:fld id="{81B9C199-CDDD-4161-9DBB-42F0B20CD78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96786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AE956A-E79B-4BEF-A165-2D12AC2D24C1}" type="datetime1">
              <a:rPr lang="fr-FR" altLang="fr-FR"/>
              <a:pPr/>
              <a:t>28/04/2017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90518-E707-48D2-ABB0-38B25EB5F8D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6386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00461B-96DE-4D1D-9F55-263F13051301}" type="datetime1">
              <a:rPr lang="fr-FR" altLang="fr-FR"/>
              <a:pPr/>
              <a:t>28/04/2017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8EAE1-50BB-4D8E-A131-E3EB90DAD07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4006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0BF6BE-77A5-4B1C-8422-363C7926DE22}" type="datetime1">
              <a:rPr lang="fr-FR" altLang="fr-FR"/>
              <a:pPr/>
              <a:t>28/04/2017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74C3CB-2505-4728-B5D2-97EAD384531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69058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911594-F76D-40B6-B1A1-7C84CA07DB7B}" type="datetime1">
              <a:rPr lang="fr-FR" altLang="fr-FR"/>
              <a:pPr/>
              <a:t>28/04/2017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3C6B0-7E4D-4F88-874F-2DB3C6553C1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1018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97CA2E-4DA6-4318-A6AD-D7503D0160EE}" type="datetime1">
              <a:rPr lang="fr-FR" altLang="fr-FR"/>
              <a:pPr/>
              <a:t>28/04/2017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6F769-D895-4EA1-8BDD-CB54B0B33C1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92381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3A8273-452E-4DB9-B2B7-0463C77812FA}" type="datetime1">
              <a:rPr lang="fr-FR" altLang="fr-FR"/>
              <a:pPr/>
              <a:t>28/04/2017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C28C7-E5CB-4969-A4C5-3124D375DC9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0435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8E26E3-6E79-46FE-A6F8-FE380E05F94D}" type="datetime1">
              <a:rPr lang="fr-FR" altLang="fr-FR"/>
              <a:pPr/>
              <a:t>28/04/2017</a:t>
            </a:fld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9D1B4-F5EF-493C-A156-3A914956C05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07032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658EBD-9317-4413-981C-4D2D55C76A6E}" type="datetime1">
              <a:rPr lang="fr-FR" altLang="fr-FR"/>
              <a:pPr/>
              <a:t>28/04/2017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ED09B2-1DA1-4791-884F-99964EDBFEF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7702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346C4E-5432-46A9-9BB2-62541050D4EB}" type="datetime1">
              <a:rPr lang="fr-FR" altLang="fr-FR"/>
              <a:pPr/>
              <a:t>28/04/2017</a:t>
            </a:fld>
            <a:endParaRPr lang="fr-FR" alt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51098-6A0A-449F-8AD9-D6418B1F8F6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3114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744BEA-EC58-4B22-8D53-E566E96BB126}" type="datetime1">
              <a:rPr lang="fr-FR" altLang="fr-FR"/>
              <a:pPr/>
              <a:t>28/04/2017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18AA-D302-4341-9F2B-F2201D1FBF6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84346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14D835-ECF0-4132-9A19-94886E940B5D}" type="datetime1">
              <a:rPr lang="fr-FR" altLang="fr-FR"/>
              <a:pPr/>
              <a:t>28/04/2017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05E838-7793-4A97-889A-5CCBA00C1DF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4975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77825" y="428625"/>
            <a:ext cx="680720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77825" y="2493963"/>
            <a:ext cx="6807200" cy="705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7825" y="9906000"/>
            <a:ext cx="17653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F3981F0B-C7F1-46FA-A375-00A80E4AA77E}" type="datetime1">
              <a:rPr lang="fr-FR" altLang="fr-FR"/>
              <a:pPr/>
              <a:t>28/04/2017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4450" y="9906000"/>
            <a:ext cx="239395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9725" y="9906000"/>
            <a:ext cx="17653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D06C44E-D8D8-4F45-9E36-F552D7C76C26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2" y="143886"/>
            <a:ext cx="7532373" cy="220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601" name="Rectangle 289"/>
          <p:cNvSpPr>
            <a:spLocks noChangeArrowheads="1"/>
          </p:cNvSpPr>
          <p:nvPr/>
        </p:nvSpPr>
        <p:spPr bwMode="auto">
          <a:xfrm>
            <a:off x="2282825" y="4170363"/>
            <a:ext cx="5842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3980" name="Text Box 668"/>
          <p:cNvSpPr txBox="1">
            <a:spLocks noChangeArrowheads="1"/>
          </p:cNvSpPr>
          <p:nvPr/>
        </p:nvSpPr>
        <p:spPr bwMode="auto">
          <a:xfrm>
            <a:off x="393700" y="1766888"/>
            <a:ext cx="682042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defTabSz="914400" eaLnBrk="1" hangingPunct="1"/>
            <a:r>
              <a:rPr lang="fr-FR" altLang="fr-FR" sz="2000" b="1" dirty="0">
                <a:solidFill>
                  <a:schemeClr val="bg1"/>
                </a:solidFill>
                <a:latin typeface="Segoe UI" pitchFamily="34" charset="0"/>
              </a:rPr>
              <a:t>HAUSSMANN ST LAZARE </a:t>
            </a:r>
            <a:r>
              <a:rPr lang="fr-FR" altLang="fr-FR" sz="2000" b="1" dirty="0" smtClean="0">
                <a:solidFill>
                  <a:schemeClr val="bg1"/>
                </a:solidFill>
                <a:latin typeface="Segoe UI" pitchFamily="34" charset="0"/>
                <a:sym typeface="Wingdings 3" pitchFamily="18" charset="2"/>
              </a:rPr>
              <a:t> VILLIERS</a:t>
            </a:r>
            <a:endParaRPr lang="fr-FR" altLang="fr-FR" sz="2000" b="1" dirty="0">
              <a:solidFill>
                <a:schemeClr val="bg1"/>
              </a:solidFill>
              <a:latin typeface="Segoe UI" pitchFamily="34" charset="0"/>
              <a:sym typeface="Wingdings 3" pitchFamily="18" charset="2"/>
            </a:endParaRPr>
          </a:p>
        </p:txBody>
      </p:sp>
      <p:pic>
        <p:nvPicPr>
          <p:cNvPr id="14016" name="Picture 7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6789" y="1004888"/>
            <a:ext cx="966011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49" y="9890306"/>
            <a:ext cx="6951527" cy="788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ZoneTexte 6"/>
          <p:cNvSpPr txBox="1">
            <a:spLocks noChangeArrowheads="1"/>
          </p:cNvSpPr>
          <p:nvPr/>
        </p:nvSpPr>
        <p:spPr bwMode="auto">
          <a:xfrm>
            <a:off x="398462" y="2363064"/>
            <a:ext cx="677703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fr-FR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eaLnBrk="1" hangingPunct="1">
              <a:buNone/>
            </a:pPr>
            <a:r>
              <a:rPr lang="fr-FR" altLang="fr-FR" sz="1600" b="1" dirty="0">
                <a:solidFill>
                  <a:srgbClr val="CB0044"/>
                </a:solidFill>
                <a:latin typeface="Segoe UI" pitchFamily="34" charset="0"/>
              </a:rPr>
              <a:t>Prévision de trafic pour le dimanche </a:t>
            </a:r>
            <a:r>
              <a:rPr lang="fr-FR" altLang="fr-FR" sz="1600" b="1" dirty="0" smtClean="0">
                <a:solidFill>
                  <a:srgbClr val="CB0044"/>
                </a:solidFill>
                <a:latin typeface="Segoe UI" pitchFamily="34" charset="0"/>
              </a:rPr>
              <a:t>30 avril 2017</a:t>
            </a:r>
          </a:p>
          <a:p>
            <a:r>
              <a:rPr lang="fr-FR" sz="1600" dirty="0" smtClean="0">
                <a:solidFill>
                  <a:srgbClr val="80808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Des contraintes de production nous obligent à modifier </a:t>
            </a:r>
            <a:r>
              <a:rPr lang="fr-FR" sz="1600" dirty="0">
                <a:solidFill>
                  <a:srgbClr val="80808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 plan de </a:t>
            </a:r>
            <a:r>
              <a:rPr lang="fr-FR" sz="1600" dirty="0" smtClean="0">
                <a:solidFill>
                  <a:srgbClr val="80808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transport. </a:t>
            </a:r>
            <a:r>
              <a:rPr lang="fr-FR" sz="1600" dirty="0">
                <a:solidFill>
                  <a:srgbClr val="80808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Merci de consulter les tableaux ci-dessous pour connaître les trains qui circulent</a:t>
            </a:r>
            <a:r>
              <a:rPr lang="fr-FR" sz="1600" dirty="0" smtClean="0">
                <a:solidFill>
                  <a:srgbClr val="80808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fr-FR" sz="1600" dirty="0">
              <a:solidFill>
                <a:srgbClr val="80808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eaLnBrk="1" hangingPunct="1">
              <a:buNone/>
            </a:pPr>
            <a:r>
              <a:rPr lang="fr-FR" altLang="fr-FR" sz="1600" dirty="0" smtClean="0">
                <a:solidFill>
                  <a:srgbClr val="CB0044"/>
                </a:solidFill>
                <a:latin typeface="Segoe UI" pitchFamily="34" charset="0"/>
              </a:rPr>
              <a:t>Axe Haussmann St Lazare / </a:t>
            </a:r>
            <a:r>
              <a:rPr lang="fr-FR" altLang="fr-FR" sz="1600" dirty="0" err="1" smtClean="0">
                <a:solidFill>
                  <a:srgbClr val="CB0044"/>
                </a:solidFill>
                <a:latin typeface="Segoe UI" pitchFamily="34" charset="0"/>
              </a:rPr>
              <a:t>Tournan</a:t>
            </a:r>
            <a:r>
              <a:rPr lang="fr-FR" altLang="fr-FR" sz="1600" dirty="0" smtClean="0">
                <a:solidFill>
                  <a:srgbClr val="CB0044"/>
                </a:solidFill>
                <a:latin typeface="Segoe UI" pitchFamily="34" charset="0"/>
              </a:rPr>
              <a:t> : les trains circulent normalement</a:t>
            </a:r>
            <a:endParaRPr lang="fr-FR" altLang="fr-FR" sz="1600" dirty="0">
              <a:solidFill>
                <a:srgbClr val="CB0044"/>
              </a:solidFill>
              <a:latin typeface="Segoe UI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27" y="3764433"/>
            <a:ext cx="6864273" cy="570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2" y="143886"/>
            <a:ext cx="7532373" cy="220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601" name="Rectangle 289"/>
          <p:cNvSpPr>
            <a:spLocks noChangeArrowheads="1"/>
          </p:cNvSpPr>
          <p:nvPr/>
        </p:nvSpPr>
        <p:spPr bwMode="auto">
          <a:xfrm>
            <a:off x="2282825" y="4170363"/>
            <a:ext cx="5842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3980" name="Text Box 668"/>
          <p:cNvSpPr txBox="1">
            <a:spLocks noChangeArrowheads="1"/>
          </p:cNvSpPr>
          <p:nvPr/>
        </p:nvSpPr>
        <p:spPr bwMode="auto">
          <a:xfrm>
            <a:off x="393700" y="1766888"/>
            <a:ext cx="682042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defTabSz="914400" eaLnBrk="1" hangingPunct="1"/>
            <a:r>
              <a:rPr lang="fr-FR" altLang="fr-FR" sz="2000" b="1" dirty="0" smtClean="0">
                <a:solidFill>
                  <a:schemeClr val="bg1"/>
                </a:solidFill>
                <a:latin typeface="Segoe UI" pitchFamily="34" charset="0"/>
              </a:rPr>
              <a:t>VILLIERS </a:t>
            </a:r>
            <a:r>
              <a:rPr lang="fr-FR" altLang="fr-FR" sz="2000" b="1" dirty="0" smtClean="0">
                <a:solidFill>
                  <a:schemeClr val="bg1"/>
                </a:solidFill>
                <a:latin typeface="Segoe UI" pitchFamily="34" charset="0"/>
                <a:sym typeface="Wingdings 3"/>
              </a:rPr>
              <a:t> </a:t>
            </a:r>
            <a:r>
              <a:rPr lang="fr-FR" altLang="fr-FR" sz="2000" b="1" dirty="0" smtClean="0">
                <a:solidFill>
                  <a:schemeClr val="bg1"/>
                </a:solidFill>
                <a:latin typeface="Segoe UI" pitchFamily="34" charset="0"/>
              </a:rPr>
              <a:t>HAUSSMANN </a:t>
            </a:r>
            <a:r>
              <a:rPr lang="fr-FR" altLang="fr-FR" sz="2000" b="1" dirty="0">
                <a:solidFill>
                  <a:schemeClr val="bg1"/>
                </a:solidFill>
                <a:latin typeface="Segoe UI" pitchFamily="34" charset="0"/>
              </a:rPr>
              <a:t>ST </a:t>
            </a:r>
            <a:r>
              <a:rPr lang="fr-FR" altLang="fr-FR" sz="2000" b="1" dirty="0" smtClean="0">
                <a:solidFill>
                  <a:schemeClr val="bg1"/>
                </a:solidFill>
                <a:latin typeface="Segoe UI" pitchFamily="34" charset="0"/>
              </a:rPr>
              <a:t>LAZARE</a:t>
            </a:r>
            <a:endParaRPr lang="fr-FR" altLang="fr-FR" sz="2000" b="1" dirty="0">
              <a:solidFill>
                <a:schemeClr val="bg1"/>
              </a:solidFill>
              <a:latin typeface="Segoe UI" pitchFamily="34" charset="0"/>
              <a:sym typeface="Wingdings 3" pitchFamily="18" charset="2"/>
            </a:endParaRPr>
          </a:p>
        </p:txBody>
      </p:sp>
      <p:pic>
        <p:nvPicPr>
          <p:cNvPr id="14016" name="Picture 7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6789" y="1004888"/>
            <a:ext cx="966011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49" y="9890306"/>
            <a:ext cx="6951527" cy="788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26" y="3716720"/>
            <a:ext cx="6864273" cy="570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ZoneTexte 6"/>
          <p:cNvSpPr txBox="1">
            <a:spLocks noChangeArrowheads="1"/>
          </p:cNvSpPr>
          <p:nvPr/>
        </p:nvSpPr>
        <p:spPr bwMode="auto">
          <a:xfrm>
            <a:off x="398462" y="2363064"/>
            <a:ext cx="677703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fr-FR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eaLnBrk="1" hangingPunct="1">
              <a:buNone/>
            </a:pPr>
            <a:r>
              <a:rPr lang="fr-FR" altLang="fr-FR" sz="1600" b="1" dirty="0">
                <a:solidFill>
                  <a:srgbClr val="CB0044"/>
                </a:solidFill>
                <a:latin typeface="Segoe UI" pitchFamily="34" charset="0"/>
              </a:rPr>
              <a:t>Prévision de trafic pour le dimanche </a:t>
            </a:r>
            <a:r>
              <a:rPr lang="fr-FR" altLang="fr-FR" sz="1600" b="1" dirty="0" smtClean="0">
                <a:solidFill>
                  <a:srgbClr val="CB0044"/>
                </a:solidFill>
                <a:latin typeface="Segoe UI" pitchFamily="34" charset="0"/>
              </a:rPr>
              <a:t>30 avril 2017</a:t>
            </a:r>
          </a:p>
          <a:p>
            <a:r>
              <a:rPr lang="fr-FR" sz="1600" dirty="0" smtClean="0">
                <a:solidFill>
                  <a:srgbClr val="80808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Des contraintes de </a:t>
            </a:r>
            <a:r>
              <a:rPr lang="fr-FR" sz="1600" smtClean="0">
                <a:solidFill>
                  <a:srgbClr val="80808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production </a:t>
            </a:r>
            <a:r>
              <a:rPr lang="fr-FR" sz="1600">
                <a:solidFill>
                  <a:srgbClr val="80808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nous obligent à modifier le </a:t>
            </a:r>
            <a:r>
              <a:rPr lang="fr-FR" sz="1600" dirty="0">
                <a:solidFill>
                  <a:srgbClr val="80808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plan de </a:t>
            </a:r>
            <a:r>
              <a:rPr lang="fr-FR" sz="1600" dirty="0" smtClean="0">
                <a:solidFill>
                  <a:srgbClr val="80808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transport. </a:t>
            </a:r>
            <a:r>
              <a:rPr lang="fr-FR" sz="1600" dirty="0">
                <a:solidFill>
                  <a:srgbClr val="80808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Merci de consulter les tableaux ci-dessous pour connaître les trains qui circulent</a:t>
            </a:r>
            <a:r>
              <a:rPr lang="fr-FR" sz="1600" dirty="0" smtClean="0">
                <a:solidFill>
                  <a:srgbClr val="80808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fr-FR" sz="1600" dirty="0">
              <a:solidFill>
                <a:srgbClr val="80808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eaLnBrk="1" hangingPunct="1">
              <a:buNone/>
            </a:pPr>
            <a:r>
              <a:rPr lang="fr-FR" altLang="fr-FR" sz="1600" dirty="0" smtClean="0">
                <a:solidFill>
                  <a:srgbClr val="CB0044"/>
                </a:solidFill>
                <a:latin typeface="Segoe UI" pitchFamily="34" charset="0"/>
              </a:rPr>
              <a:t>Axe Haussmann St Lazare / </a:t>
            </a:r>
            <a:r>
              <a:rPr lang="fr-FR" altLang="fr-FR" sz="1600" dirty="0" err="1" smtClean="0">
                <a:solidFill>
                  <a:srgbClr val="CB0044"/>
                </a:solidFill>
                <a:latin typeface="Segoe UI" pitchFamily="34" charset="0"/>
              </a:rPr>
              <a:t>Tournan</a:t>
            </a:r>
            <a:r>
              <a:rPr lang="fr-FR" altLang="fr-FR" sz="1600" dirty="0" smtClean="0">
                <a:solidFill>
                  <a:srgbClr val="CB0044"/>
                </a:solidFill>
                <a:latin typeface="Segoe UI" pitchFamily="34" charset="0"/>
              </a:rPr>
              <a:t> : les trains circulent normalement</a:t>
            </a:r>
            <a:endParaRPr lang="fr-FR" altLang="fr-FR" sz="1600" dirty="0">
              <a:solidFill>
                <a:srgbClr val="CB0044"/>
              </a:solidFill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51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102</Words>
  <Application>Microsoft Office PowerPoint</Application>
  <PresentationFormat>Personnalisé</PresentationFormat>
  <Paragraphs>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SNCF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Francine DERIU</dc:creator>
  <cp:lastModifiedBy>laettia Merlan </cp:lastModifiedBy>
  <cp:revision>137</cp:revision>
  <cp:lastPrinted>2015-12-28T13:47:02Z</cp:lastPrinted>
  <dcterms:created xsi:type="dcterms:W3CDTF">2012-09-10T07:19:27Z</dcterms:created>
  <dcterms:modified xsi:type="dcterms:W3CDTF">2017-04-28T14:15:44Z</dcterms:modified>
</cp:coreProperties>
</file>